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0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cc55607969c028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3883" autoAdjust="0"/>
  </p:normalViewPr>
  <p:slideViewPr>
    <p:cSldViewPr snapToGrid="0" snapToObjects="1">
      <p:cViewPr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6T18:21:09.296" idx="1">
    <p:pos x="9216" y="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769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998470"/>
            <a:ext cx="6134219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Dive into "PlayFinity"  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1649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PlayFinity , the ultimate gaming website where you can download a wide variety of games. Experience thrilling adventures, intense battles, and endless fun!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100274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Category 6: Sports</a:t>
            </a:r>
            <a:endParaRPr lang="en-US" sz="4374" b="1" dirty="0"/>
          </a:p>
        </p:txBody>
      </p:sp>
      <p:sp>
        <p:nvSpPr>
          <p:cNvPr id="6" name="Text 2"/>
          <p:cNvSpPr/>
          <p:nvPr/>
        </p:nvSpPr>
        <p:spPr>
          <a:xfrm>
            <a:off x="2348389" y="538579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703790" y="5982891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6427113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6871335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481768" y="5385792"/>
            <a:ext cx="3126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7481768" y="5955149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8" y="2058650"/>
            <a:ext cx="11907202" cy="63257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1002744"/>
            <a:ext cx="51998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Category 7: Adventure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141458"/>
            <a:ext cx="4800124" cy="2966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385792"/>
            <a:ext cx="26190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Embark on Epic Quests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955149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Unleash your inner adventurer as you explore uncharted territories, solve mysteries, and uncover hidden treasures in thrilling adventure games.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141458"/>
            <a:ext cx="4800124" cy="29666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38579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Popular Games 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837170" y="5982891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Legend of Zelda series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837170" y="6427113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Uncharted series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837170" y="6871335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Tomb Raider series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21" y="1924288"/>
            <a:ext cx="11010449" cy="58493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100274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Category 8: Story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141458"/>
            <a:ext cx="4800124" cy="2966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38579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Beach Getaways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955149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Indulge in serene beach destinations, bask in the warm sun, and let the soothing sound of the waves wash away your worries.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141458"/>
            <a:ext cx="4800124" cy="29666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38579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Popular Games 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837170" y="5982891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Last of Us series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837170" y="6427113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Life is Strange series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837170" y="6871335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Detroit: Become Human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99" y="1923097"/>
            <a:ext cx="11677427" cy="62036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51660"/>
            <a:ext cx="9818370" cy="5006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653296"/>
            <a:ext cx="8195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ABOUT PAGE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8840" y="7246620"/>
            <a:ext cx="9441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BY CLICKY “ABOUT US” on the Home page  you can read about PLAYFINITY with all the details you want to know about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2353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90" y="2114550"/>
            <a:ext cx="10058400" cy="5343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4530" y="1050637"/>
            <a:ext cx="1019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CREDITS TO OUR DEVELOPERS !!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4672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1105495"/>
            <a:ext cx="85834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Home Page and </a:t>
            </a:r>
            <a:r>
              <a:rPr lang="en-US" sz="4374" b="1" kern="0" spc="-87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Website </a:t>
            </a: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</a:t>
            </a:r>
            <a:endParaRPr lang="en-US" sz="4374" b="1" dirty="0"/>
          </a:p>
        </p:txBody>
      </p:sp>
      <p:sp>
        <p:nvSpPr>
          <p:cNvPr id="9" name="Text 4"/>
          <p:cNvSpPr/>
          <p:nvPr/>
        </p:nvSpPr>
        <p:spPr>
          <a:xfrm>
            <a:off x="2348389" y="5488543"/>
            <a:ext cx="25219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2348389" y="6057900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81768" y="5488543"/>
            <a:ext cx="23232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6057900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8" y="2066499"/>
            <a:ext cx="6356032" cy="37000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80260" y="6343651"/>
            <a:ext cx="921258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home page displays the categories , an attractive background and an  appealing webpages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 you can see that it gives you options to select the categories among which you can select the type of game you are search for.. Interesting?  WE KNOW !!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13" y="2080259"/>
            <a:ext cx="6562835" cy="3686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10" y="1443037"/>
            <a:ext cx="10058400" cy="5343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7350" y="502920"/>
            <a:ext cx="10229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				</a:t>
            </a:r>
            <a:r>
              <a:rPr lang="en-US" sz="4400" b="1" dirty="0" smtClean="0"/>
              <a:t> Register page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137410" y="7143750"/>
            <a:ext cx="10229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Register page is for new users who don’t have their accounts. And if you have then ,   by clicking “LOGIN” you can directly login to your account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84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0058400" cy="5343525"/>
          </a:xfrm>
          <a:prstGeom prst="rect">
            <a:avLst/>
          </a:prstGeom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1591627"/>
            <a:ext cx="9075420" cy="4821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3110" y="617219"/>
            <a:ext cx="8972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Login page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6721107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 can login to their account by the Login page and if the already have an account and if they don’t they </a:t>
            </a:r>
            <a:r>
              <a:rPr lang="en-US" sz="2400" dirty="0" err="1" smtClean="0"/>
              <a:t>foget</a:t>
            </a:r>
            <a:r>
              <a:rPr lang="en-US" sz="2400" dirty="0" smtClean="0"/>
              <a:t> their password they can recover their account by clicking “Forget password”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16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1105495"/>
            <a:ext cx="54478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Category 1: Super Hero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244209"/>
            <a:ext cx="4800124" cy="2966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91590" y="5488543"/>
            <a:ext cx="3278743" cy="415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Working 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211580" y="6057900"/>
            <a:ext cx="59369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/>
              <a:t>When you select the “superhero” category among all from the “category” button on the home page this page opens !! From where you find a large variety of games. YOU CAN HOVER ON ANY GAME AND IT WILL SHOW ALL THE DETAILS OF THE GAME. 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077522"/>
            <a:ext cx="5079802" cy="33062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4885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Popular Games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057900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Embark on thrilling journeys with games like "Spiderman series" "Batman Series", and "Gotham Knights".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72" y="2077522"/>
            <a:ext cx="6187328" cy="3287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23277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Category 2: RPG</a:t>
            </a:r>
            <a:endParaRPr lang="en-US" sz="4374" dirty="0"/>
          </a:p>
        </p:txBody>
      </p:sp>
      <p:sp>
        <p:nvSpPr>
          <p:cNvPr id="7" name="Text 2"/>
          <p:cNvSpPr/>
          <p:nvPr/>
        </p:nvSpPr>
        <p:spPr>
          <a:xfrm>
            <a:off x="4490799" y="475023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4490799" y="5430679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490799" y="6035992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4490799" y="6641306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02" y="2413100"/>
            <a:ext cx="4620286" cy="25905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23409" y="5489259"/>
            <a:ext cx="47434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RPG webpage gives you a large variety of RPG games and the working is exact same as the superhero page ! </a:t>
            </a:r>
          </a:p>
          <a:p>
            <a:r>
              <a:rPr lang="en-US" sz="2000" dirty="0" smtClean="0"/>
              <a:t>SIMPLE AND ELEGANT. </a:t>
            </a:r>
          </a:p>
          <a:p>
            <a:r>
              <a:rPr lang="en-US" sz="2000" dirty="0" smtClean="0"/>
              <a:t>You can hover on any game and it will show you its price , size and every detail you are looking for !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686" y="2354164"/>
            <a:ext cx="5228216" cy="4823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981194"/>
            <a:ext cx="452866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Category 3: Arcade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500181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68225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348389" y="6287572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348389" y="689288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73" y="1989892"/>
            <a:ext cx="8089751" cy="42976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45970" y="6642974"/>
            <a:ext cx="990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selecting the “arcade” category this webpage will be at your service and it will let you choose </a:t>
            </a:r>
            <a:r>
              <a:rPr lang="en-US" dirty="0" err="1" smtClean="0"/>
              <a:t>frokm</a:t>
            </a:r>
            <a:r>
              <a:rPr lang="en-US" dirty="0" smtClean="0"/>
              <a:t> the  immense collection of ARCADE GAMES !!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71401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Category 4: Horror</a:t>
            </a:r>
            <a:endParaRPr lang="en-US" sz="4374" b="1" dirty="0"/>
          </a:p>
        </p:txBody>
      </p:sp>
      <p:sp>
        <p:nvSpPr>
          <p:cNvPr id="6" name="Text 2"/>
          <p:cNvSpPr/>
          <p:nvPr/>
        </p:nvSpPr>
        <p:spPr>
          <a:xfrm>
            <a:off x="2348389" y="50970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666423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81768" y="50970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5666423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837170" y="6271736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837170" y="6715958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837170" y="7160181"/>
            <a:ext cx="44447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89" y="1926551"/>
            <a:ext cx="10058400" cy="534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61335" y="524470"/>
            <a:ext cx="4122658" cy="5947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83"/>
              </a:lnSpc>
              <a:buNone/>
            </a:pPr>
            <a:r>
              <a:rPr lang="en-US" sz="3746" b="1" kern="0" spc="-7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Category 5: Shooting</a:t>
            </a:r>
            <a:endParaRPr lang="en-US" sz="3746" b="1" dirty="0"/>
          </a:p>
        </p:txBody>
      </p:sp>
      <p:sp>
        <p:nvSpPr>
          <p:cNvPr id="6" name="Text 2"/>
          <p:cNvSpPr/>
          <p:nvPr/>
        </p:nvSpPr>
        <p:spPr>
          <a:xfrm>
            <a:off x="3061335" y="4278273"/>
            <a:ext cx="2050852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1"/>
              </a:lnSpc>
              <a:buNone/>
            </a:pPr>
            <a:endParaRPr lang="en-US" sz="1873" dirty="0"/>
          </a:p>
        </p:txBody>
      </p:sp>
      <p:sp>
        <p:nvSpPr>
          <p:cNvPr id="7" name="Text 3"/>
          <p:cNvSpPr/>
          <p:nvPr/>
        </p:nvSpPr>
        <p:spPr>
          <a:xfrm>
            <a:off x="3061335" y="4765834"/>
            <a:ext cx="4111109" cy="912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498" dirty="0"/>
          </a:p>
        </p:txBody>
      </p:sp>
      <p:sp>
        <p:nvSpPr>
          <p:cNvPr id="9" name="Text 4"/>
          <p:cNvSpPr/>
          <p:nvPr/>
        </p:nvSpPr>
        <p:spPr>
          <a:xfrm>
            <a:off x="7457837" y="4278392"/>
            <a:ext cx="1902976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1"/>
              </a:lnSpc>
              <a:buNone/>
            </a:pPr>
            <a:r>
              <a:rPr lang="en-US" sz="1873" b="1" kern="0" spc="-37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endParaRPr lang="en-US" sz="1873" dirty="0"/>
          </a:p>
        </p:txBody>
      </p:sp>
      <p:sp>
        <p:nvSpPr>
          <p:cNvPr id="10" name="Text 5"/>
          <p:cNvSpPr/>
          <p:nvPr/>
        </p:nvSpPr>
        <p:spPr>
          <a:xfrm>
            <a:off x="7457837" y="4765953"/>
            <a:ext cx="4111228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498" dirty="0"/>
          </a:p>
        </p:txBody>
      </p:sp>
      <p:sp>
        <p:nvSpPr>
          <p:cNvPr id="11" name="Text 6"/>
          <p:cNvSpPr/>
          <p:nvPr/>
        </p:nvSpPr>
        <p:spPr>
          <a:xfrm>
            <a:off x="7762280" y="5284351"/>
            <a:ext cx="3806785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398"/>
              </a:lnSpc>
              <a:buSzPct val="100000"/>
            </a:pPr>
            <a:endParaRPr lang="en-US" sz="1498" dirty="0"/>
          </a:p>
        </p:txBody>
      </p:sp>
      <p:sp>
        <p:nvSpPr>
          <p:cNvPr id="12" name="Text 7"/>
          <p:cNvSpPr/>
          <p:nvPr/>
        </p:nvSpPr>
        <p:spPr>
          <a:xfrm>
            <a:off x="7762280" y="5664756"/>
            <a:ext cx="3806785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398"/>
              </a:lnSpc>
              <a:buSzPct val="100000"/>
            </a:pPr>
            <a:endParaRPr lang="en-US" sz="1498" dirty="0"/>
          </a:p>
        </p:txBody>
      </p:sp>
      <p:sp>
        <p:nvSpPr>
          <p:cNvPr id="13" name="Text 8"/>
          <p:cNvSpPr/>
          <p:nvPr/>
        </p:nvSpPr>
        <p:spPr>
          <a:xfrm>
            <a:off x="7762280" y="6045160"/>
            <a:ext cx="3806785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398"/>
              </a:lnSpc>
              <a:buSzPct val="100000"/>
            </a:pPr>
            <a:endParaRPr lang="en-US" sz="1498" dirty="0"/>
          </a:p>
        </p:txBody>
      </p:sp>
      <p:sp>
        <p:nvSpPr>
          <p:cNvPr id="14" name="Text 9"/>
          <p:cNvSpPr/>
          <p:nvPr/>
        </p:nvSpPr>
        <p:spPr>
          <a:xfrm>
            <a:off x="7457837" y="6520696"/>
            <a:ext cx="4111228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498" dirty="0"/>
          </a:p>
        </p:txBody>
      </p:sp>
      <p:sp>
        <p:nvSpPr>
          <p:cNvPr id="15" name="Text 10"/>
          <p:cNvSpPr/>
          <p:nvPr/>
        </p:nvSpPr>
        <p:spPr>
          <a:xfrm>
            <a:off x="3061335" y="7110413"/>
            <a:ext cx="3806071" cy="5947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83"/>
              </a:lnSpc>
              <a:buNone/>
            </a:pPr>
            <a:endParaRPr lang="en-US" sz="3746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666" y="1733397"/>
            <a:ext cx="11043404" cy="63694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467</Words>
  <Application>Microsoft Office PowerPoint</Application>
  <PresentationFormat>Custom</PresentationFormat>
  <Paragraphs>55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9</cp:revision>
  <dcterms:created xsi:type="dcterms:W3CDTF">2023-11-26T17:43:33Z</dcterms:created>
  <dcterms:modified xsi:type="dcterms:W3CDTF">2023-11-26T13:31:34Z</dcterms:modified>
</cp:coreProperties>
</file>